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sldIdLst>
    <p:sldId id="342" r:id="rId5"/>
    <p:sldId id="35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198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01 - 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4" y="6237287"/>
            <a:ext cx="5263117" cy="365125"/>
          </a:xfrm>
        </p:spPr>
        <p:txBody>
          <a:bodyPr/>
          <a:lstStyle/>
          <a:p>
            <a:r>
              <a:rPr lang="en-US" dirty="0"/>
              <a:t>Learning SPARQL, </a:t>
            </a:r>
            <a:r>
              <a:rPr lang="en-US" dirty="0">
                <a:hlinkClick r:id="rId2"/>
              </a:rPr>
              <a:t>https://github.com/yasenstar/Learn_SPARQL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5" y="0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C54103-DF42-AB50-42E1-203C5E5D0DAE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01F61B-3BE1-E0C9-AE7A-DD96AE3BE92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310119-661C-9A90-82BA-CB643638A5B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9</TotalTime>
  <Words>46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01 -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6</cp:revision>
  <dcterms:created xsi:type="dcterms:W3CDTF">2023-12-11T01:29:04Z</dcterms:created>
  <dcterms:modified xsi:type="dcterms:W3CDTF">2023-12-11T01:39:02Z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